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ZCVpLKlpz1BTiUOIrrmd4Mc6Q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44" y="-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22126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5690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0380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0276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9765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3943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2736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3779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2478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2429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2060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9906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6487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3662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3626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7946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3401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35911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9095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0241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256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1378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439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97650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7060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0471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39541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61119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05991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37999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180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1190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106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3070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0664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957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0220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4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4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600200" y="2930236"/>
            <a:ext cx="8239991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Spanning Tree</a:t>
            </a:r>
            <a:endParaRPr sz="80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901" y="0"/>
            <a:ext cx="677284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4901" y="0"/>
            <a:ext cx="677284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9817" y="0"/>
            <a:ext cx="682793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4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4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4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4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4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4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4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6762" y="0"/>
            <a:ext cx="746943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4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l="24837" t="12356" r="25836"/>
          <a:stretch/>
        </p:blipFill>
        <p:spPr>
          <a:xfrm>
            <a:off x="2306782" y="-238991"/>
            <a:ext cx="7517219" cy="7513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 l="24650" t="13597" r="25883" b="5829"/>
          <a:stretch/>
        </p:blipFill>
        <p:spPr>
          <a:xfrm>
            <a:off x="2400299" y="0"/>
            <a:ext cx="7538484" cy="7155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4000" y="-857250"/>
            <a:ext cx="15240000" cy="85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05940" y="-1017270"/>
            <a:ext cx="15240000" cy="85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4000" y="-857250"/>
            <a:ext cx="15240000" cy="85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4000" y="-857250"/>
            <a:ext cx="15240000" cy="85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4000" y="-857250"/>
            <a:ext cx="15240000" cy="85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4000" y="-857250"/>
            <a:ext cx="15240000" cy="85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4000" y="-857250"/>
            <a:ext cx="15240000" cy="85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"/>
          <p:cNvPicPr preferRelativeResize="0"/>
          <p:nvPr/>
        </p:nvPicPr>
        <p:blipFill rotWithShape="1">
          <a:blip r:embed="rId3">
            <a:alphaModFix/>
          </a:blip>
          <a:srcRect l="16300"/>
          <a:stretch/>
        </p:blipFill>
        <p:spPr>
          <a:xfrm>
            <a:off x="2214390" y="-1"/>
            <a:ext cx="6453360" cy="7094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4000" y="-857250"/>
            <a:ext cx="15240000" cy="85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24000" y="-857250"/>
            <a:ext cx="15240000" cy="85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4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4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4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4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 l="23534" t="23270" r="28605" b="37536"/>
          <a:stretch/>
        </p:blipFill>
        <p:spPr>
          <a:xfrm>
            <a:off x="-1" y="0"/>
            <a:ext cx="12279666" cy="6974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/>
          </a:blip>
          <a:srcRect r="13015"/>
          <a:stretch/>
        </p:blipFill>
        <p:spPr>
          <a:xfrm>
            <a:off x="2400529" y="0"/>
            <a:ext cx="6578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"/>
          <p:cNvPicPr preferRelativeResize="0"/>
          <p:nvPr/>
        </p:nvPicPr>
        <p:blipFill rotWithShape="1">
          <a:blip r:embed="rId3">
            <a:alphaModFix/>
          </a:blip>
          <a:srcRect l="16300"/>
          <a:stretch/>
        </p:blipFill>
        <p:spPr>
          <a:xfrm>
            <a:off x="2644048" y="0"/>
            <a:ext cx="602370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7441" y="0"/>
            <a:ext cx="642030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l="17586"/>
          <a:stretch/>
        </p:blipFill>
        <p:spPr>
          <a:xfrm>
            <a:off x="2489812" y="0"/>
            <a:ext cx="61779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306" y="0"/>
            <a:ext cx="650844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5239" y="0"/>
            <a:ext cx="711689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</Words>
  <Application>Microsoft Office PowerPoint</Application>
  <PresentationFormat>Widescreen</PresentationFormat>
  <Paragraphs>1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bukun</dc:creator>
  <cp:lastModifiedBy>bukun</cp:lastModifiedBy>
  <cp:revision>2</cp:revision>
  <dcterms:created xsi:type="dcterms:W3CDTF">2020-04-13T07:53:03Z</dcterms:created>
  <dcterms:modified xsi:type="dcterms:W3CDTF">2022-02-08T15:19:13Z</dcterms:modified>
</cp:coreProperties>
</file>